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620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0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45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764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53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3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918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475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46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250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30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5A54-25C2-449A-BB04-9BA8D48DB921}" type="datetimeFigureOut">
              <a:rPr lang="es-CO" smtClean="0"/>
              <a:t>16/03/2018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0FE7-862E-4374-9F7A-8C6047D2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6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3263" cy="66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jercicios de logica para niÃ±os de qui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7" y="193122"/>
            <a:ext cx="10522225" cy="63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836197"/>
            <a:ext cx="11719620" cy="42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926957" cy="66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1" y="352136"/>
            <a:ext cx="10747513" cy="62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ejercicios de logica para niÃ±os de qui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1" b="15009"/>
          <a:stretch/>
        </p:blipFill>
        <p:spPr bwMode="auto">
          <a:xfrm>
            <a:off x="357809" y="209066"/>
            <a:ext cx="10972799" cy="49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28" y="5354706"/>
            <a:ext cx="10541399" cy="10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ALUMNO1</dc:creator>
  <cp:lastModifiedBy>ALUMNO1</cp:lastModifiedBy>
  <cp:revision>3</cp:revision>
  <dcterms:created xsi:type="dcterms:W3CDTF">2018-03-16T12:36:26Z</dcterms:created>
  <dcterms:modified xsi:type="dcterms:W3CDTF">2018-03-16T12:55:22Z</dcterms:modified>
</cp:coreProperties>
</file>